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F87B3-3AE0-492F-9AF3-27DE4C54F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E92018-77E4-4F49-86FB-45A9F6460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22EEAD-6053-4F4E-99C6-AB56BFE9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DA711-9E34-4DDB-BC58-8F6E85BE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952D0C-08B5-4562-BFB9-9DEFAA4D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76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12745-4921-4264-BFB8-F79246C1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B05023-F7FC-46C8-BA9F-C4CDD31D5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8A2861-CB9F-4419-8B6E-D28E0A8C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215130-8BE9-47EF-83BF-62F7CED4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E0B46-8F6B-4133-A945-47FEFA60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18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C061B2-C860-4B89-813F-D4392EF0E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ED693A-8E71-420C-A856-B918921BA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3AFABD-4D7C-4F37-8AD1-DFC82F97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54A5C-0E94-46FC-8E44-20C4A4C8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F2B82D-831C-40B1-B4DC-60A3EADE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5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631E9-CD29-41CC-A15E-634629B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9B938-63D0-4FA6-A493-0B528A088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14753F-73F1-494B-B243-83F61536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E4D5E9-3E5F-4801-BE1B-FD45DAD8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F28F75-7431-4D49-8592-03E2207E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22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1CA77-5068-4BBD-8AFF-C50E56DC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004A6-A1DF-48C1-BE39-1CF481C46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0E2967-3353-4CCA-983B-EF5FC85C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F71827-061F-47F9-BEC3-08891985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08E989-6422-40EC-ABCE-B6AA3BA7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47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DCB85-0C64-4027-BF8E-1AC7CB93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5399F-C291-4292-8131-67D10FE1C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407ACD-A0A1-4F9A-9847-80EAA05DC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C15672-41FD-4A2C-A7E8-8A136FAE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883FC8-6A07-4182-A095-2DE33FA8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728750-260B-4E7C-9051-54D6B034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48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10A16-363B-4C50-B561-E966D58E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5CAFD0-555F-4EF9-883A-9A9AC1A7F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D223F4-FA13-4DFD-8FD5-7103D3300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C87ED4-B1CE-45EF-99CB-E7E26C2FB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94BB61-F710-40C0-B870-09B83525B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A289011-35CE-411B-9AF0-59C19620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6BACCF-F363-49EA-8D6F-34F1A09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5DE26AE-6743-4D4E-B69F-3CB6460F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02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7933D-4E9C-47DE-9229-43C8CD40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16C8F-40A3-4AD8-B1F7-85CCB9ED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0055B4-DB7D-415C-9E07-5AACEF1A0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39BD85-A091-46AB-82CA-2F01A4E0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52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8A5C37-F78A-4A12-AEE5-6079DF23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21C052-4C08-40F7-A9A2-DF086B337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7488F9-EC08-4E20-81AB-4243CEF5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4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FF906-1697-4EFB-B288-DAAD2CBA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AFE29C-60CF-4923-B5AD-9C94BFCB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6FC3D3-32EA-48B9-94A0-E7BCF1766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D0CAFA-DF22-4D99-B19E-EF4F092A7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33EEF6-FED3-4C65-99F0-81B0FCFC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E882D0-2854-4047-8F0D-B5786F3D5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73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E3F00-A55F-4688-BB1F-A8D634DE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02E1BC-6D4F-4FB6-B1F6-AA8D3F025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5BB1E5-528E-4732-BE97-45741388C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323865-2B92-4F6B-8677-0FFDCFD82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4EE0EA-F3E9-4ECD-96EE-BCE53CA3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974852-0E3C-42E7-9054-9F01BC06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69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E8812F-5CFD-443F-9BF6-3052F737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08A422-B04D-42C2-8C77-CBC4FBE81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7C0041-E9AD-4AEA-A3A2-1B85AA4C0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F46FD-3B7D-4A49-95BE-5DFDC729CC62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D56540-BB32-4534-8C61-79A5D7294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59558-23E0-4E7C-B936-D56AF48B4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3B137-DAC1-43D9-B564-E65B6E940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572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1">
            <a:extLst>
              <a:ext uri="{FF2B5EF4-FFF2-40B4-BE49-F238E27FC236}">
                <a16:creationId xmlns:a16="http://schemas.microsoft.com/office/drawing/2014/main" id="{EF2CFF38-66A5-4929-B290-376AB024AF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67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0">
            <a:extLst>
              <a:ext uri="{FF2B5EF4-FFF2-40B4-BE49-F238E27FC236}">
                <a16:creationId xmlns:a16="http://schemas.microsoft.com/office/drawing/2014/main" id="{B6911C4B-EF56-46D0-AD1E-57B7AFA485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9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1">
            <a:extLst>
              <a:ext uri="{FF2B5EF4-FFF2-40B4-BE49-F238E27FC236}">
                <a16:creationId xmlns:a16="http://schemas.microsoft.com/office/drawing/2014/main" id="{F6B29D84-70CF-4509-874C-9546B21D78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4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2">
            <a:extLst>
              <a:ext uri="{FF2B5EF4-FFF2-40B4-BE49-F238E27FC236}">
                <a16:creationId xmlns:a16="http://schemas.microsoft.com/office/drawing/2014/main" id="{CC927D8C-435E-4CCD-BBC2-66159D8A05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4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3">
            <a:extLst>
              <a:ext uri="{FF2B5EF4-FFF2-40B4-BE49-F238E27FC236}">
                <a16:creationId xmlns:a16="http://schemas.microsoft.com/office/drawing/2014/main" id="{6359A373-F549-47F8-8361-240AE69347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3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4">
            <a:extLst>
              <a:ext uri="{FF2B5EF4-FFF2-40B4-BE49-F238E27FC236}">
                <a16:creationId xmlns:a16="http://schemas.microsoft.com/office/drawing/2014/main" id="{F555B23E-14D9-40BD-9F96-15E5A107BB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67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5">
            <a:extLst>
              <a:ext uri="{FF2B5EF4-FFF2-40B4-BE49-F238E27FC236}">
                <a16:creationId xmlns:a16="http://schemas.microsoft.com/office/drawing/2014/main" id="{FDE4B73D-F6D6-4EA1-8DA0-BB073F2752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6">
            <a:extLst>
              <a:ext uri="{FF2B5EF4-FFF2-40B4-BE49-F238E27FC236}">
                <a16:creationId xmlns:a16="http://schemas.microsoft.com/office/drawing/2014/main" id="{139C901C-97BD-4A44-A1EC-57EBE158E0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9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7">
            <a:extLst>
              <a:ext uri="{FF2B5EF4-FFF2-40B4-BE49-F238E27FC236}">
                <a16:creationId xmlns:a16="http://schemas.microsoft.com/office/drawing/2014/main" id="{8C6C354B-1467-4FD6-B1A0-3B14FA9D7F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75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8">
            <a:extLst>
              <a:ext uri="{FF2B5EF4-FFF2-40B4-BE49-F238E27FC236}">
                <a16:creationId xmlns:a16="http://schemas.microsoft.com/office/drawing/2014/main" id="{1B2C9D2C-D5CF-47E3-9252-A00AD8210E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5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19">
            <a:extLst>
              <a:ext uri="{FF2B5EF4-FFF2-40B4-BE49-F238E27FC236}">
                <a16:creationId xmlns:a16="http://schemas.microsoft.com/office/drawing/2014/main" id="{BDC1C949-5C8B-4E42-87D7-5846A3D1EB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5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2">
            <a:extLst>
              <a:ext uri="{FF2B5EF4-FFF2-40B4-BE49-F238E27FC236}">
                <a16:creationId xmlns:a16="http://schemas.microsoft.com/office/drawing/2014/main" id="{88C8B6EA-6F8F-4D81-8487-10CA594F92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53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0">
            <a:extLst>
              <a:ext uri="{FF2B5EF4-FFF2-40B4-BE49-F238E27FC236}">
                <a16:creationId xmlns:a16="http://schemas.microsoft.com/office/drawing/2014/main" id="{9B9B6B2B-C0F7-464D-B768-B64FF4536A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0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1">
            <a:extLst>
              <a:ext uri="{FF2B5EF4-FFF2-40B4-BE49-F238E27FC236}">
                <a16:creationId xmlns:a16="http://schemas.microsoft.com/office/drawing/2014/main" id="{B8E9984B-3F88-4AAE-A387-9FBB76AC75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27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2">
            <a:extLst>
              <a:ext uri="{FF2B5EF4-FFF2-40B4-BE49-F238E27FC236}">
                <a16:creationId xmlns:a16="http://schemas.microsoft.com/office/drawing/2014/main" id="{FC4631BB-037C-4B00-B740-6E1ED0879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4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3">
            <a:extLst>
              <a:ext uri="{FF2B5EF4-FFF2-40B4-BE49-F238E27FC236}">
                <a16:creationId xmlns:a16="http://schemas.microsoft.com/office/drawing/2014/main" id="{A80CD0A8-E567-4028-A9AB-34AA62DDE8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3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4">
            <a:extLst>
              <a:ext uri="{FF2B5EF4-FFF2-40B4-BE49-F238E27FC236}">
                <a16:creationId xmlns:a16="http://schemas.microsoft.com/office/drawing/2014/main" id="{D59FD006-5492-4717-9AAF-BADA66D20B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8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5">
            <a:extLst>
              <a:ext uri="{FF2B5EF4-FFF2-40B4-BE49-F238E27FC236}">
                <a16:creationId xmlns:a16="http://schemas.microsoft.com/office/drawing/2014/main" id="{83EA62BE-F1F9-41D9-9141-5EC43FB948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52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6">
            <a:extLst>
              <a:ext uri="{FF2B5EF4-FFF2-40B4-BE49-F238E27FC236}">
                <a16:creationId xmlns:a16="http://schemas.microsoft.com/office/drawing/2014/main" id="{77756A3C-6CE5-43A9-9625-D765BEF9BE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06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7">
            <a:extLst>
              <a:ext uri="{FF2B5EF4-FFF2-40B4-BE49-F238E27FC236}">
                <a16:creationId xmlns:a16="http://schemas.microsoft.com/office/drawing/2014/main" id="{F9B19E0D-AA94-48C0-BB7B-D9DAD21464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05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8">
            <a:extLst>
              <a:ext uri="{FF2B5EF4-FFF2-40B4-BE49-F238E27FC236}">
                <a16:creationId xmlns:a16="http://schemas.microsoft.com/office/drawing/2014/main" id="{51EC726D-9B82-4896-89E2-138644E3B4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4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29">
            <a:extLst>
              <a:ext uri="{FF2B5EF4-FFF2-40B4-BE49-F238E27FC236}">
                <a16:creationId xmlns:a16="http://schemas.microsoft.com/office/drawing/2014/main" id="{99A8117B-8DB2-4B07-B783-0B7A7B189D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4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3">
            <a:extLst>
              <a:ext uri="{FF2B5EF4-FFF2-40B4-BE49-F238E27FC236}">
                <a16:creationId xmlns:a16="http://schemas.microsoft.com/office/drawing/2014/main" id="{B4955E60-4887-4A7E-8E0E-D944F07D45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42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0">
            <a:extLst>
              <a:ext uri="{FF2B5EF4-FFF2-40B4-BE49-F238E27FC236}">
                <a16:creationId xmlns:a16="http://schemas.microsoft.com/office/drawing/2014/main" id="{C51491AA-0922-4617-AFEC-A907C1089C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6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1">
            <a:extLst>
              <a:ext uri="{FF2B5EF4-FFF2-40B4-BE49-F238E27FC236}">
                <a16:creationId xmlns:a16="http://schemas.microsoft.com/office/drawing/2014/main" id="{76059D83-BA98-438E-958E-069BB4D839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47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2">
            <a:extLst>
              <a:ext uri="{FF2B5EF4-FFF2-40B4-BE49-F238E27FC236}">
                <a16:creationId xmlns:a16="http://schemas.microsoft.com/office/drawing/2014/main" id="{8AB1FCA9-5DCC-415A-8843-6AE21C77A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19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3">
            <a:extLst>
              <a:ext uri="{FF2B5EF4-FFF2-40B4-BE49-F238E27FC236}">
                <a16:creationId xmlns:a16="http://schemas.microsoft.com/office/drawing/2014/main" id="{ADE01F18-8EAD-4553-AC4C-995AEA9D94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6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4">
            <a:extLst>
              <a:ext uri="{FF2B5EF4-FFF2-40B4-BE49-F238E27FC236}">
                <a16:creationId xmlns:a16="http://schemas.microsoft.com/office/drawing/2014/main" id="{87C064B6-C90C-4CB0-B960-C4C33224A0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27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5">
            <a:extLst>
              <a:ext uri="{FF2B5EF4-FFF2-40B4-BE49-F238E27FC236}">
                <a16:creationId xmlns:a16="http://schemas.microsoft.com/office/drawing/2014/main" id="{4BD7E500-E308-44AC-AEED-221E5F1188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48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6">
            <a:extLst>
              <a:ext uri="{FF2B5EF4-FFF2-40B4-BE49-F238E27FC236}">
                <a16:creationId xmlns:a16="http://schemas.microsoft.com/office/drawing/2014/main" id="{582397F9-0F31-42C5-A010-9B7DD12118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7">
            <a:extLst>
              <a:ext uri="{FF2B5EF4-FFF2-40B4-BE49-F238E27FC236}">
                <a16:creationId xmlns:a16="http://schemas.microsoft.com/office/drawing/2014/main" id="{5024ADB8-FB50-40A5-90FF-14DD26709E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8">
            <a:extLst>
              <a:ext uri="{FF2B5EF4-FFF2-40B4-BE49-F238E27FC236}">
                <a16:creationId xmlns:a16="http://schemas.microsoft.com/office/drawing/2014/main" id="{02213EAA-7A0A-40D5-AC68-3723ED1D15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18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39">
            <a:extLst>
              <a:ext uri="{FF2B5EF4-FFF2-40B4-BE49-F238E27FC236}">
                <a16:creationId xmlns:a16="http://schemas.microsoft.com/office/drawing/2014/main" id="{5AFE319A-0F5A-45BD-A8CF-9B0A5E2FDB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4">
            <a:extLst>
              <a:ext uri="{FF2B5EF4-FFF2-40B4-BE49-F238E27FC236}">
                <a16:creationId xmlns:a16="http://schemas.microsoft.com/office/drawing/2014/main" id="{CD911737-F273-400E-A14B-62BF67F40F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91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0">
            <a:extLst>
              <a:ext uri="{FF2B5EF4-FFF2-40B4-BE49-F238E27FC236}">
                <a16:creationId xmlns:a16="http://schemas.microsoft.com/office/drawing/2014/main" id="{4DE48266-31AB-4833-A6AD-2320DFD4B4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98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1">
            <a:extLst>
              <a:ext uri="{FF2B5EF4-FFF2-40B4-BE49-F238E27FC236}">
                <a16:creationId xmlns:a16="http://schemas.microsoft.com/office/drawing/2014/main" id="{4833B773-0758-45B8-84B8-F82DF1FA98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82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2">
            <a:extLst>
              <a:ext uri="{FF2B5EF4-FFF2-40B4-BE49-F238E27FC236}">
                <a16:creationId xmlns:a16="http://schemas.microsoft.com/office/drawing/2014/main" id="{0B7ABC99-3EF0-42BE-BC03-888EC96F6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6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3">
            <a:extLst>
              <a:ext uri="{FF2B5EF4-FFF2-40B4-BE49-F238E27FC236}">
                <a16:creationId xmlns:a16="http://schemas.microsoft.com/office/drawing/2014/main" id="{F1B6DB44-5CF0-47E1-AB79-C3A9945056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59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4">
            <a:extLst>
              <a:ext uri="{FF2B5EF4-FFF2-40B4-BE49-F238E27FC236}">
                <a16:creationId xmlns:a16="http://schemas.microsoft.com/office/drawing/2014/main" id="{24BF2BA5-A269-47F2-B561-3FB0586BF6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43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5">
            <a:extLst>
              <a:ext uri="{FF2B5EF4-FFF2-40B4-BE49-F238E27FC236}">
                <a16:creationId xmlns:a16="http://schemas.microsoft.com/office/drawing/2014/main" id="{0F8D90E4-DD89-4E9C-A6B0-68F81B879C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93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6">
            <a:extLst>
              <a:ext uri="{FF2B5EF4-FFF2-40B4-BE49-F238E27FC236}">
                <a16:creationId xmlns:a16="http://schemas.microsoft.com/office/drawing/2014/main" id="{E9452CDB-0471-4DB0-8735-8016959A3C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53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7">
            <a:extLst>
              <a:ext uri="{FF2B5EF4-FFF2-40B4-BE49-F238E27FC236}">
                <a16:creationId xmlns:a16="http://schemas.microsoft.com/office/drawing/2014/main" id="{0596D676-2E3D-497A-BD71-C68A69B9F8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60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48">
            <a:extLst>
              <a:ext uri="{FF2B5EF4-FFF2-40B4-BE49-F238E27FC236}">
                <a16:creationId xmlns:a16="http://schemas.microsoft.com/office/drawing/2014/main" id="{F7A6454C-00C1-4E4B-92F8-1A19BB7A69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95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5">
            <a:extLst>
              <a:ext uri="{FF2B5EF4-FFF2-40B4-BE49-F238E27FC236}">
                <a16:creationId xmlns:a16="http://schemas.microsoft.com/office/drawing/2014/main" id="{2CE7922F-94E2-4E04-B6F2-CF14EB3BD1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7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6">
            <a:extLst>
              <a:ext uri="{FF2B5EF4-FFF2-40B4-BE49-F238E27FC236}">
                <a16:creationId xmlns:a16="http://schemas.microsoft.com/office/drawing/2014/main" id="{ECFF495A-E987-4BD8-BBA4-AA3C9F95BB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4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7">
            <a:extLst>
              <a:ext uri="{FF2B5EF4-FFF2-40B4-BE49-F238E27FC236}">
                <a16:creationId xmlns:a16="http://schemas.microsoft.com/office/drawing/2014/main" id="{68434389-7CF3-4F8C-AB2A-7E2B7BFD65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5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8">
            <a:extLst>
              <a:ext uri="{FF2B5EF4-FFF2-40B4-BE49-F238E27FC236}">
                <a16:creationId xmlns:a16="http://schemas.microsoft.com/office/drawing/2014/main" id="{50024E30-0647-495F-A1D1-B43412505A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2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lide09">
            <a:extLst>
              <a:ext uri="{FF2B5EF4-FFF2-40B4-BE49-F238E27FC236}">
                <a16:creationId xmlns:a16="http://schemas.microsoft.com/office/drawing/2014/main" id="{FF2795EC-0B07-4764-825B-DA57F3AA96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2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 d</dc:creator>
  <cp:lastModifiedBy>d d</cp:lastModifiedBy>
  <cp:revision>1</cp:revision>
  <dcterms:created xsi:type="dcterms:W3CDTF">2020-06-09T05:07:20Z</dcterms:created>
  <dcterms:modified xsi:type="dcterms:W3CDTF">2020-06-09T05:08:37Z</dcterms:modified>
</cp:coreProperties>
</file>